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06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94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85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6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33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73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40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75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3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9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5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EE50-CEA4-44D5-913E-ED95C1AB6D7E}" type="datetimeFigureOut">
              <a:rPr kumimoji="1" lang="ja-JP" altLang="en-US" smtClean="0"/>
              <a:t>2019/3/2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A6E46-59D3-431B-8443-AB6B9307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5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8206BEF-F8F6-415A-9475-558801CE7EDA}"/>
              </a:ext>
            </a:extLst>
          </p:cNvPr>
          <p:cNvSpPr/>
          <p:nvPr/>
        </p:nvSpPr>
        <p:spPr>
          <a:xfrm>
            <a:off x="0" y="1976196"/>
            <a:ext cx="9144000" cy="19509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71132D-E0F5-4A5F-9446-44AD3CBF47F9}"/>
              </a:ext>
            </a:extLst>
          </p:cNvPr>
          <p:cNvSpPr txBox="1"/>
          <p:nvPr/>
        </p:nvSpPr>
        <p:spPr>
          <a:xfrm>
            <a:off x="260616" y="8771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当協会のご紹介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7C6D72D-BC65-40A0-8BA5-6DFFEE86E01F}"/>
              </a:ext>
            </a:extLst>
          </p:cNvPr>
          <p:cNvCxnSpPr>
            <a:cxnSpLocks/>
          </p:cNvCxnSpPr>
          <p:nvPr/>
        </p:nvCxnSpPr>
        <p:spPr>
          <a:xfrm>
            <a:off x="261591" y="496708"/>
            <a:ext cx="861804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C5F2D281-1E83-4FA3-96FA-133A514164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264"/>
          <a:stretch/>
        </p:blipFill>
        <p:spPr>
          <a:xfrm>
            <a:off x="0" y="785069"/>
            <a:ext cx="4184519" cy="1143000"/>
          </a:xfrm>
          <a:prstGeom prst="rect">
            <a:avLst/>
          </a:prstGeom>
        </p:spPr>
      </p:pic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813CF08-2EBC-41C7-8155-70992C313E8E}"/>
              </a:ext>
            </a:extLst>
          </p:cNvPr>
          <p:cNvCxnSpPr>
            <a:cxnSpLocks/>
          </p:cNvCxnSpPr>
          <p:nvPr/>
        </p:nvCxnSpPr>
        <p:spPr>
          <a:xfrm>
            <a:off x="261591" y="546798"/>
            <a:ext cx="8618046" cy="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2C1433A9-46EF-4FD1-A922-77173816046B}"/>
              </a:ext>
            </a:extLst>
          </p:cNvPr>
          <p:cNvCxnSpPr>
            <a:cxnSpLocks/>
          </p:cNvCxnSpPr>
          <p:nvPr/>
        </p:nvCxnSpPr>
        <p:spPr>
          <a:xfrm>
            <a:off x="261591" y="596794"/>
            <a:ext cx="861804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C9563FC8-CF2E-4A60-9E65-3234D2E8E5A5}"/>
              </a:ext>
            </a:extLst>
          </p:cNvPr>
          <p:cNvCxnSpPr>
            <a:cxnSpLocks/>
          </p:cNvCxnSpPr>
          <p:nvPr/>
        </p:nvCxnSpPr>
        <p:spPr>
          <a:xfrm>
            <a:off x="261591" y="651554"/>
            <a:ext cx="861804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3F0D289A-5A61-459C-AA0C-CB441B6723D3}"/>
              </a:ext>
            </a:extLst>
          </p:cNvPr>
          <p:cNvCxnSpPr>
            <a:cxnSpLocks/>
          </p:cNvCxnSpPr>
          <p:nvPr/>
        </p:nvCxnSpPr>
        <p:spPr>
          <a:xfrm>
            <a:off x="261591" y="698573"/>
            <a:ext cx="861804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278C5E2-FB7C-41DB-B114-113166A644FA}"/>
              </a:ext>
            </a:extLst>
          </p:cNvPr>
          <p:cNvSpPr txBox="1"/>
          <p:nvPr/>
        </p:nvSpPr>
        <p:spPr>
          <a:xfrm>
            <a:off x="4228450" y="1268342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一般社団法人グローバルウィメンズアソシエーション</a:t>
            </a:r>
            <a:endParaRPr kumimoji="1" lang="en-US" altLang="ja-JP" sz="1400" dirty="0">
              <a:latin typeface="+mn-ea"/>
            </a:endParaRPr>
          </a:p>
          <a:p>
            <a:r>
              <a:rPr kumimoji="1" lang="en-US" altLang="ja-JP" sz="1400" dirty="0">
                <a:latin typeface="+mn-ea"/>
              </a:rPr>
              <a:t>2011</a:t>
            </a:r>
            <a:r>
              <a:rPr kumimoji="1" lang="ja-JP" altLang="en-US" sz="1400" dirty="0">
                <a:latin typeface="+mn-ea"/>
              </a:rPr>
              <a:t>年～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C1734E-0EEB-4BC5-B097-51B871C9BD4A}"/>
              </a:ext>
            </a:extLst>
          </p:cNvPr>
          <p:cNvSpPr txBox="1"/>
          <p:nvPr/>
        </p:nvSpPr>
        <p:spPr>
          <a:xfrm>
            <a:off x="3620379" y="2807440"/>
            <a:ext cx="52116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【</a:t>
            </a:r>
            <a:r>
              <a:rPr lang="ja-JP" altLang="en-US" sz="1400" dirty="0">
                <a:latin typeface="+mn-ea"/>
              </a:rPr>
              <a:t>ミッション</a:t>
            </a:r>
            <a:r>
              <a:rPr lang="en-US" altLang="ja-JP" sz="1400" dirty="0">
                <a:latin typeface="+mn-ea"/>
              </a:rPr>
              <a:t>】</a:t>
            </a:r>
            <a:endParaRPr lang="ja-JP" altLang="en-US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１．国内外で活躍する女性の出会いと情報交換の場をつくる。</a:t>
            </a:r>
          </a:p>
          <a:p>
            <a:r>
              <a:rPr lang="ja-JP" altLang="en-US" sz="1400" dirty="0">
                <a:latin typeface="+mn-ea"/>
              </a:rPr>
              <a:t>２．知識と経験を共有し、ビジネスの種を生み育てる。</a:t>
            </a:r>
          </a:p>
          <a:p>
            <a:r>
              <a:rPr lang="ja-JP" altLang="en-US" sz="1400" dirty="0">
                <a:latin typeface="+mn-ea"/>
              </a:rPr>
              <a:t>３．世界中に喜びを分かち合えるグローバルな仲間を広げる。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598F9CD4-8C70-4DA5-8EB1-586BC7951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883" y="1976196"/>
            <a:ext cx="3365606" cy="1950911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C745975-D7F3-4835-BE0F-9179F69E3F0F}"/>
              </a:ext>
            </a:extLst>
          </p:cNvPr>
          <p:cNvSpPr/>
          <p:nvPr/>
        </p:nvSpPr>
        <p:spPr>
          <a:xfrm>
            <a:off x="3335153" y="2105910"/>
            <a:ext cx="58088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グローバルな活動をしている女性を支援し、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交流の場を作ることに特化した日本で唯一の社団法人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B26E2CFC-696B-4774-BDC9-C093A21831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" y="4141314"/>
            <a:ext cx="577411" cy="687444"/>
          </a:xfrm>
          <a:prstGeom prst="rect">
            <a:avLst/>
          </a:prstGeom>
        </p:spPr>
      </p:pic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8D0FA66-95A6-4116-A614-380035BB51F5}"/>
              </a:ext>
            </a:extLst>
          </p:cNvPr>
          <p:cNvCxnSpPr>
            <a:cxnSpLocks/>
          </p:cNvCxnSpPr>
          <p:nvPr/>
        </p:nvCxnSpPr>
        <p:spPr>
          <a:xfrm>
            <a:off x="221485" y="4164304"/>
            <a:ext cx="273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A0A0B13-1A96-4645-B1EE-EDC1124A8C27}"/>
              </a:ext>
            </a:extLst>
          </p:cNvPr>
          <p:cNvCxnSpPr>
            <a:cxnSpLocks/>
          </p:cNvCxnSpPr>
          <p:nvPr/>
        </p:nvCxnSpPr>
        <p:spPr>
          <a:xfrm>
            <a:off x="221485" y="4780632"/>
            <a:ext cx="273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B2D9291-17CF-4B67-8BE6-EB76E29E67DB}"/>
              </a:ext>
            </a:extLst>
          </p:cNvPr>
          <p:cNvSpPr/>
          <p:nvPr/>
        </p:nvSpPr>
        <p:spPr>
          <a:xfrm>
            <a:off x="798895" y="4298823"/>
            <a:ext cx="2008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１</a:t>
            </a:r>
            <a:r>
              <a:rPr lang="en-US" altLang="ja-JP" b="1" dirty="0">
                <a:solidFill>
                  <a:srgbClr val="C00000"/>
                </a:solidFill>
              </a:rPr>
              <a:t>)</a:t>
            </a:r>
            <a:r>
              <a:rPr lang="ja-JP" altLang="en-US" b="1" dirty="0">
                <a:solidFill>
                  <a:srgbClr val="C00000"/>
                </a:solidFill>
              </a:rPr>
              <a:t> 国際交流会</a:t>
            </a: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4168E872-10A3-4A3F-A1E2-6BFD8E9006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999" y="4139547"/>
            <a:ext cx="577411" cy="687444"/>
          </a:xfrm>
          <a:prstGeom prst="rect">
            <a:avLst/>
          </a:prstGeom>
        </p:spPr>
      </p:pic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F01E0FFE-2B22-4EAC-9AFF-0E28DB847AD9}"/>
              </a:ext>
            </a:extLst>
          </p:cNvPr>
          <p:cNvCxnSpPr>
            <a:cxnSpLocks/>
          </p:cNvCxnSpPr>
          <p:nvPr/>
        </p:nvCxnSpPr>
        <p:spPr>
          <a:xfrm>
            <a:off x="3204000" y="4162537"/>
            <a:ext cx="273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2DA766-22F0-4D4E-A5A3-39C39BA09271}"/>
              </a:ext>
            </a:extLst>
          </p:cNvPr>
          <p:cNvCxnSpPr>
            <a:cxnSpLocks/>
          </p:cNvCxnSpPr>
          <p:nvPr/>
        </p:nvCxnSpPr>
        <p:spPr>
          <a:xfrm>
            <a:off x="3204000" y="4778865"/>
            <a:ext cx="273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F6F966D-48CF-4C1D-9465-815744B4E7FC}"/>
              </a:ext>
            </a:extLst>
          </p:cNvPr>
          <p:cNvSpPr/>
          <p:nvPr/>
        </p:nvSpPr>
        <p:spPr>
          <a:xfrm>
            <a:off x="3781410" y="4297056"/>
            <a:ext cx="2253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２</a:t>
            </a:r>
            <a:r>
              <a:rPr lang="en-US" altLang="ja-JP" b="1" dirty="0">
                <a:solidFill>
                  <a:srgbClr val="C00000"/>
                </a:solidFill>
              </a:rPr>
              <a:t>) </a:t>
            </a:r>
            <a:r>
              <a:rPr lang="ja-JP" altLang="en-US" b="1" dirty="0">
                <a:solidFill>
                  <a:srgbClr val="C00000"/>
                </a:solidFill>
              </a:rPr>
              <a:t>次世代人財育成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951A8403-78A6-4FF5-B86A-02AC555610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514" y="4139547"/>
            <a:ext cx="577411" cy="687444"/>
          </a:xfrm>
          <a:prstGeom prst="rect">
            <a:avLst/>
          </a:prstGeom>
        </p:spPr>
      </p:pic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DF8CB350-ECB9-4BDF-8F37-209AA0329ED2}"/>
              </a:ext>
            </a:extLst>
          </p:cNvPr>
          <p:cNvCxnSpPr>
            <a:cxnSpLocks/>
          </p:cNvCxnSpPr>
          <p:nvPr/>
        </p:nvCxnSpPr>
        <p:spPr>
          <a:xfrm>
            <a:off x="6186515" y="4162537"/>
            <a:ext cx="273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2A9B4FED-BBAF-442B-85CD-BA98767A43D6}"/>
              </a:ext>
            </a:extLst>
          </p:cNvPr>
          <p:cNvCxnSpPr>
            <a:cxnSpLocks/>
          </p:cNvCxnSpPr>
          <p:nvPr/>
        </p:nvCxnSpPr>
        <p:spPr>
          <a:xfrm>
            <a:off x="6186515" y="4778865"/>
            <a:ext cx="273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15F84DE-E35B-4C66-8E7C-5523B695A15D}"/>
              </a:ext>
            </a:extLst>
          </p:cNvPr>
          <p:cNvSpPr/>
          <p:nvPr/>
        </p:nvSpPr>
        <p:spPr>
          <a:xfrm>
            <a:off x="6763925" y="4297056"/>
            <a:ext cx="2235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３</a:t>
            </a:r>
            <a:r>
              <a:rPr lang="en-US" altLang="ja-JP" b="1" dirty="0">
                <a:solidFill>
                  <a:srgbClr val="C00000"/>
                </a:solidFill>
              </a:rPr>
              <a:t>) </a:t>
            </a:r>
            <a:r>
              <a:rPr lang="ja-JP" altLang="en-US" b="1" dirty="0">
                <a:solidFill>
                  <a:srgbClr val="C00000"/>
                </a:solidFill>
              </a:rPr>
              <a:t>国内交流会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E565BEE-18CD-4130-BBBC-1C6A7874756F}"/>
              </a:ext>
            </a:extLst>
          </p:cNvPr>
          <p:cNvSpPr/>
          <p:nvPr/>
        </p:nvSpPr>
        <p:spPr>
          <a:xfrm>
            <a:off x="163734" y="5418874"/>
            <a:ext cx="308863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2011</a:t>
            </a:r>
            <a:r>
              <a:rPr kumimoji="1" lang="ja-JP" altLang="en-US" sz="1100" dirty="0">
                <a:latin typeface="+mn-ea"/>
              </a:rPr>
              <a:t>年　上海・香港・北京・シンガポール</a:t>
            </a:r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dirty="0">
                <a:latin typeface="+mn-ea"/>
              </a:rPr>
              <a:t>2012</a:t>
            </a:r>
            <a:r>
              <a:rPr kumimoji="1" lang="ja-JP" altLang="en-US" sz="1100" dirty="0">
                <a:latin typeface="+mn-ea"/>
              </a:rPr>
              <a:t>年　ベトナム（ハノイ）</a:t>
            </a:r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dirty="0">
                <a:latin typeface="+mn-ea"/>
              </a:rPr>
              <a:t>2013</a:t>
            </a:r>
            <a:r>
              <a:rPr kumimoji="1" lang="ja-JP" altLang="en-US" sz="1100" dirty="0">
                <a:latin typeface="+mn-ea"/>
              </a:rPr>
              <a:t>年　台湾・シリコンバレー</a:t>
            </a:r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dirty="0">
                <a:latin typeface="+mn-ea"/>
              </a:rPr>
              <a:t>2014</a:t>
            </a:r>
            <a:r>
              <a:rPr kumimoji="1" lang="ja-JP" altLang="en-US" sz="1100" dirty="0">
                <a:latin typeface="+mn-ea"/>
              </a:rPr>
              <a:t>年　マレーシア・ジョホールバル</a:t>
            </a:r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dirty="0">
                <a:latin typeface="+mn-ea"/>
              </a:rPr>
              <a:t>2015</a:t>
            </a:r>
            <a:r>
              <a:rPr kumimoji="1" lang="ja-JP" altLang="en-US" sz="1100" dirty="0">
                <a:latin typeface="+mn-ea"/>
              </a:rPr>
              <a:t>年　マレーシア・ジョホールバル２</a:t>
            </a:r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dirty="0">
                <a:latin typeface="+mn-ea"/>
              </a:rPr>
              <a:t>2016</a:t>
            </a:r>
            <a:r>
              <a:rPr kumimoji="1" lang="ja-JP" altLang="en-US" sz="1100" dirty="0">
                <a:latin typeface="+mn-ea"/>
              </a:rPr>
              <a:t>年　ジャカルタ</a:t>
            </a:r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dirty="0">
                <a:latin typeface="+mn-ea"/>
              </a:rPr>
              <a:t>2017</a:t>
            </a:r>
            <a:r>
              <a:rPr kumimoji="1" lang="ja-JP" altLang="en-US" sz="1100" dirty="0">
                <a:latin typeface="+mn-ea"/>
              </a:rPr>
              <a:t>年　シェムリアップ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3F24DA8-EA01-44B0-8E9D-35C8FEA1B57F}"/>
              </a:ext>
            </a:extLst>
          </p:cNvPr>
          <p:cNvSpPr/>
          <p:nvPr/>
        </p:nvSpPr>
        <p:spPr>
          <a:xfrm>
            <a:off x="295973" y="4900000"/>
            <a:ext cx="26493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C00000"/>
                </a:solidFill>
              </a:rPr>
              <a:t>自分の足で行き、目で見る事の大切さを伝えるための活動</a:t>
            </a:r>
            <a:endParaRPr lang="en-US" altLang="ja-JP" sz="1400" b="1" dirty="0">
              <a:solidFill>
                <a:srgbClr val="C00000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DEE3FC7B-A273-497E-BDCC-C80478243464}"/>
              </a:ext>
            </a:extLst>
          </p:cNvPr>
          <p:cNvSpPr/>
          <p:nvPr/>
        </p:nvSpPr>
        <p:spPr>
          <a:xfrm>
            <a:off x="3290645" y="4900000"/>
            <a:ext cx="26493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C00000"/>
                </a:solidFill>
              </a:rPr>
              <a:t>将来を担う学生にグローバルな経験をしてもらう活動</a:t>
            </a:r>
            <a:endParaRPr lang="en-US" altLang="ja-JP" sz="1400" b="1" dirty="0">
              <a:solidFill>
                <a:srgbClr val="C00000"/>
              </a:solidFill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F59D196-A6A2-433B-94E8-BC3912228264}"/>
              </a:ext>
            </a:extLst>
          </p:cNvPr>
          <p:cNvSpPr/>
          <p:nvPr/>
        </p:nvSpPr>
        <p:spPr>
          <a:xfrm>
            <a:off x="6273160" y="4900000"/>
            <a:ext cx="26493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solidFill>
                  <a:srgbClr val="C00000"/>
                </a:solidFill>
              </a:rPr>
              <a:t>2011</a:t>
            </a:r>
            <a:r>
              <a:rPr lang="ja-JP" altLang="en-US" sz="1400" b="1" dirty="0">
                <a:solidFill>
                  <a:srgbClr val="C00000"/>
                </a:solidFill>
              </a:rPr>
              <a:t>年の震災をきっかけに</a:t>
            </a:r>
            <a:endParaRPr lang="en-US" altLang="ja-JP" sz="1400" b="1" dirty="0">
              <a:solidFill>
                <a:srgbClr val="C00000"/>
              </a:solidFill>
            </a:endParaRPr>
          </a:p>
          <a:p>
            <a:r>
              <a:rPr lang="ja-JP" altLang="en-US" sz="1400" b="1" dirty="0">
                <a:solidFill>
                  <a:srgbClr val="C00000"/>
                </a:solidFill>
              </a:rPr>
              <a:t>日本を元気にするための活動</a:t>
            </a:r>
            <a:endParaRPr lang="en-US" altLang="ja-JP" sz="1400" b="1" dirty="0">
              <a:solidFill>
                <a:srgbClr val="C00000"/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1735376-B6DA-42BC-97D9-782FF00A6F09}"/>
              </a:ext>
            </a:extLst>
          </p:cNvPr>
          <p:cNvSpPr/>
          <p:nvPr/>
        </p:nvSpPr>
        <p:spPr>
          <a:xfrm>
            <a:off x="3335152" y="5441262"/>
            <a:ext cx="2735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+mn-ea"/>
              </a:rPr>
              <a:t>1回：シンガポール招待 2名</a:t>
            </a:r>
          </a:p>
          <a:p>
            <a:r>
              <a:rPr lang="ja-JP" altLang="en-US" sz="1100" dirty="0">
                <a:latin typeface="+mn-ea"/>
              </a:rPr>
              <a:t>2回：台湾招待 2名</a:t>
            </a:r>
          </a:p>
          <a:p>
            <a:r>
              <a:rPr lang="ja-JP" altLang="en-US" sz="1100" dirty="0">
                <a:latin typeface="+mn-ea"/>
              </a:rPr>
              <a:t>3回：サンフランシスコ招待 2名</a:t>
            </a:r>
          </a:p>
          <a:p>
            <a:r>
              <a:rPr lang="ja-JP" altLang="en-US" sz="1100" dirty="0">
                <a:latin typeface="+mn-ea"/>
              </a:rPr>
              <a:t>4回＆5回：ジョホールバル招待 5名</a:t>
            </a:r>
          </a:p>
          <a:p>
            <a:r>
              <a:rPr lang="ja-JP" altLang="en-US" sz="1100" dirty="0">
                <a:latin typeface="+mn-ea"/>
              </a:rPr>
              <a:t>6回：ジャカルタ招待 2名</a:t>
            </a:r>
          </a:p>
          <a:p>
            <a:r>
              <a:rPr lang="ja-JP" altLang="en-US" sz="1100" dirty="0">
                <a:latin typeface="+mn-ea"/>
              </a:rPr>
              <a:t>7回：シェムリアップ 2名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8</a:t>
            </a:r>
            <a:r>
              <a:rPr lang="ja-JP" altLang="en-US" sz="1100" dirty="0">
                <a:latin typeface="+mn-ea"/>
              </a:rPr>
              <a:t>回：インターンシッププログラム２名</a:t>
            </a:r>
            <a:endParaRPr lang="en-US" altLang="ja-JP" sz="1100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　　シリコンバレー・ジョホールバル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1D3C901-BD7C-4B85-B222-2FCB5D6D7C7F}"/>
              </a:ext>
            </a:extLst>
          </p:cNvPr>
          <p:cNvSpPr/>
          <p:nvPr/>
        </p:nvSpPr>
        <p:spPr>
          <a:xfrm>
            <a:off x="6575144" y="5416462"/>
            <a:ext cx="195874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回：東京</a:t>
            </a: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回：熊本</a:t>
            </a: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回：広島</a:t>
            </a: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回：東京</a:t>
            </a: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回：大阪</a:t>
            </a: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回：岩手（久慈市）</a:t>
            </a: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回：岡山</a:t>
            </a:r>
            <a:endParaRPr lang="en-US" altLang="zh-TW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zh-TW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8</a:t>
            </a:r>
            <a:r>
              <a:rPr lang="zh-TW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回：福井（鯖江市）</a:t>
            </a:r>
          </a:p>
        </p:txBody>
      </p:sp>
    </p:spTree>
    <p:extLst>
      <p:ext uri="{BB962C8B-B14F-4D97-AF65-F5344CB8AC3E}">
        <p14:creationId xmlns:p14="http://schemas.microsoft.com/office/powerpoint/2010/main" val="299231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219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maruyama</dc:creator>
  <cp:lastModifiedBy>maruyama</cp:lastModifiedBy>
  <cp:revision>1</cp:revision>
  <dcterms:created xsi:type="dcterms:W3CDTF">2019-03-02T10:10:54Z</dcterms:created>
  <dcterms:modified xsi:type="dcterms:W3CDTF">2019-03-02T10:12:30Z</dcterms:modified>
</cp:coreProperties>
</file>